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4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3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6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6E25A-C446-4D14-AC1C-5018B4E646E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0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BF50-7269-40E3-8B99-0DD9869032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3D09A-6BC7-43D5-BA9A-5E3DB3D93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food, flower, bird&#10;&#10;Description automatically generated">
            <a:extLst>
              <a:ext uri="{FF2B5EF4-FFF2-40B4-BE49-F238E27FC236}">
                <a16:creationId xmlns:a16="http://schemas.microsoft.com/office/drawing/2014/main" id="{565B4ABF-7DA3-4CFB-88F5-F362BFA5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8754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6CF4F66-CF75-4591-B79D-735CCA92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43" y="1709057"/>
            <a:ext cx="7376272" cy="55548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D5EACC-974A-4FBB-ADE0-5580863B5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5"/>
          <a:stretch/>
        </p:blipFill>
        <p:spPr>
          <a:xfrm>
            <a:off x="3424571" y="1458534"/>
            <a:ext cx="2294857" cy="501045"/>
          </a:xfrm>
          <a:prstGeom prst="rect">
            <a:avLst/>
          </a:prstGeom>
        </p:spPr>
      </p:pic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A4CD06A6-DD2F-4DAD-99C8-E48973CAB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40" y="4779890"/>
            <a:ext cx="3088427" cy="4490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ED9D4-CB13-4C04-8B90-1194115B2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5" y="5323113"/>
            <a:ext cx="2864147" cy="3799077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28A3139E-D547-4C5D-A799-0193F26E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85" y="6744586"/>
            <a:ext cx="2325046" cy="2325046"/>
          </a:xfrm>
          <a:prstGeom prst="rect">
            <a:avLst/>
          </a:prstGeom>
        </p:spPr>
      </p:pic>
      <p:pic>
        <p:nvPicPr>
          <p:cNvPr id="21" name="Picture 20" descr="A picture containing phone&#10;&#10;Description automatically generated">
            <a:extLst>
              <a:ext uri="{FF2B5EF4-FFF2-40B4-BE49-F238E27FC236}">
                <a16:creationId xmlns:a16="http://schemas.microsoft.com/office/drawing/2014/main" id="{ECEDC807-76CE-49CC-B374-8BFA69586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23" y="6942493"/>
            <a:ext cx="1085608" cy="2153418"/>
          </a:xfrm>
          <a:prstGeom prst="rect">
            <a:avLst/>
          </a:prstGeom>
        </p:spPr>
      </p:pic>
      <p:pic>
        <p:nvPicPr>
          <p:cNvPr id="23" name="Picture 22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966215F0-F83E-49C9-A4B6-B87756B79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3" y="191328"/>
            <a:ext cx="771703" cy="929902"/>
          </a:xfrm>
          <a:prstGeom prst="rect">
            <a:avLst/>
          </a:prstGeom>
        </p:spPr>
      </p:pic>
      <p:pic>
        <p:nvPicPr>
          <p:cNvPr id="25" name="Picture 24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6216CA40-1A4A-4DD8-8207-7998D95D90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8" y="74368"/>
            <a:ext cx="1283155" cy="1185849"/>
          </a:xfrm>
          <a:prstGeom prst="rect">
            <a:avLst/>
          </a:prstGeom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6AFAA608-AD29-4BF6-B238-B90D9BD9E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7096146"/>
            <a:ext cx="1074049" cy="2047854"/>
          </a:xfrm>
          <a:prstGeom prst="rect">
            <a:avLst/>
          </a:prstGeom>
        </p:spPr>
      </p:pic>
      <p:pic>
        <p:nvPicPr>
          <p:cNvPr id="29" name="Picture 28" descr="A picture containing light&#10;&#10;Description automatically generated">
            <a:extLst>
              <a:ext uri="{FF2B5EF4-FFF2-40B4-BE49-F238E27FC236}">
                <a16:creationId xmlns:a16="http://schemas.microsoft.com/office/drawing/2014/main" id="{49FA6665-8848-4145-A823-9B63EFDDC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6" y="6662659"/>
            <a:ext cx="1480510" cy="2547711"/>
          </a:xfrm>
          <a:prstGeom prst="rect">
            <a:avLst/>
          </a:prstGeom>
        </p:spPr>
      </p:pic>
      <p:pic>
        <p:nvPicPr>
          <p:cNvPr id="31" name="Picture 30" descr="A picture containing toy, ball&#10;&#10;Description automatically generated">
            <a:extLst>
              <a:ext uri="{FF2B5EF4-FFF2-40B4-BE49-F238E27FC236}">
                <a16:creationId xmlns:a16="http://schemas.microsoft.com/office/drawing/2014/main" id="{EBF60B50-F0A8-43A7-9F70-4C0B845B63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55" y="7577825"/>
            <a:ext cx="1680005" cy="1680005"/>
          </a:xfrm>
          <a:prstGeom prst="rect">
            <a:avLst/>
          </a:prstGeom>
        </p:spPr>
      </p:pic>
      <p:pic>
        <p:nvPicPr>
          <p:cNvPr id="33" name="Picture 3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83B44B0F-C81B-4F70-AF92-EA29C6525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413" b="92722" l="10000" r="95854">
                        <a14:foregroundMark x1="50244" y1="14155" x2="47805" y2="4413"/>
                        <a14:foregroundMark x1="82195" y1="25903" x2="85732" y2="26533"/>
                        <a14:foregroundMark x1="92683" y1="26648" x2="95854" y2="27393"/>
                        <a14:foregroundMark x1="51707" y1="89513" x2="50122" y2="92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2" y="6811825"/>
            <a:ext cx="1197205" cy="2547711"/>
          </a:xfrm>
          <a:prstGeom prst="rect">
            <a:avLst/>
          </a:prstGeom>
        </p:spPr>
      </p:pic>
      <p:pic>
        <p:nvPicPr>
          <p:cNvPr id="34" name="Picture 33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1880AEDA-A5DF-4CB2-B09B-97552D9AE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57" y="203319"/>
            <a:ext cx="771703" cy="929902"/>
          </a:xfrm>
          <a:prstGeom prst="rect">
            <a:avLst/>
          </a:prstGeom>
        </p:spPr>
      </p:pic>
      <p:pic>
        <p:nvPicPr>
          <p:cNvPr id="35" name="Picture 34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030CE59A-8450-426C-B735-8DA7A280A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21" y="123008"/>
            <a:ext cx="1283155" cy="1185849"/>
          </a:xfrm>
          <a:prstGeom prst="rect">
            <a:avLst/>
          </a:prstGeom>
        </p:spPr>
      </p:pic>
      <p:pic>
        <p:nvPicPr>
          <p:cNvPr id="36" name="Picture 35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9E2CF685-5649-46A8-996F-62B17E77D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60" y="158583"/>
            <a:ext cx="771703" cy="929902"/>
          </a:xfrm>
          <a:prstGeom prst="rect">
            <a:avLst/>
          </a:prstGeom>
        </p:spPr>
      </p:pic>
      <p:pic>
        <p:nvPicPr>
          <p:cNvPr id="38" name="Picture 37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D2176AC0-CC46-4119-8E9E-BEB212171A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77" y="154679"/>
            <a:ext cx="771703" cy="929902"/>
          </a:xfrm>
          <a:prstGeom prst="rect">
            <a:avLst/>
          </a:prstGeom>
        </p:spPr>
      </p:pic>
      <p:pic>
        <p:nvPicPr>
          <p:cNvPr id="39" name="Picture 38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09B93D6E-B305-4855-9D03-7361DE74F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41" y="74368"/>
            <a:ext cx="1283155" cy="11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Fayaz Shaikh</dc:creator>
  <cp:lastModifiedBy>Fayaz Shaikh</cp:lastModifiedBy>
  <cp:revision>2</cp:revision>
  <dcterms:created xsi:type="dcterms:W3CDTF">2020-06-01T03:57:51Z</dcterms:created>
  <dcterms:modified xsi:type="dcterms:W3CDTF">2020-06-01T04:07:56Z</dcterms:modified>
</cp:coreProperties>
</file>